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8" r:id="rId2"/>
    <p:sldId id="259" r:id="rId3"/>
    <p:sldId id="261" r:id="rId4"/>
    <p:sldId id="263" r:id="rId5"/>
    <p:sldId id="264" r:id="rId6"/>
    <p:sldId id="265" r:id="rId7"/>
    <p:sldId id="266" r:id="rId8"/>
    <p:sldId id="268" r:id="rId9"/>
    <p:sldId id="269" r:id="rId10"/>
    <p:sldId id="270" r:id="rId11"/>
    <p:sldId id="271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1" autoAdjust="0"/>
    <p:restoredTop sz="86380" autoAdjust="0"/>
  </p:normalViewPr>
  <p:slideViewPr>
    <p:cSldViewPr>
      <p:cViewPr varScale="1">
        <p:scale>
          <a:sx n="59" d="100"/>
          <a:sy n="59" d="100"/>
        </p:scale>
        <p:origin x="-136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464E1C-9BD5-4338-A885-07585AAB6049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DEF70A-D35D-48BE-8DB8-E141BE6CE75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F70A-D35D-48BE-8DB8-E141BE6CE755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F70A-D35D-48BE-8DB8-E141BE6CE755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3D235-91E6-4252-89A0-8C8E5DB31CC6}" type="datetimeFigureOut">
              <a:rPr lang="ru-RU"/>
              <a:pPr>
                <a:defRPr/>
              </a:pPr>
              <a:t>29.03.2020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51059-45FB-4C17-97FF-81001F01CA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CAAA2-4CF1-4BB5-ADE8-F6CC46A4995C}" type="datetimeFigureOut">
              <a:rPr lang="ru-RU"/>
              <a:pPr>
                <a:defRPr/>
              </a:pPr>
              <a:t>29.03.2020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A5068-1DD3-42F7-A699-40D98A8F18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EA572-F9ED-41FE-9860-2FE38004FB19}" type="datetimeFigureOut">
              <a:rPr lang="ru-RU"/>
              <a:pPr>
                <a:defRPr/>
              </a:pPr>
              <a:t>29.03.2020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C695D-4B0B-44EA-8355-B220B3AA8E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620FD-86F0-42D6-9E38-6BC18A695E09}" type="datetimeFigureOut">
              <a:rPr lang="ru-RU"/>
              <a:pPr>
                <a:defRPr/>
              </a:pPr>
              <a:t>29.03.2020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A0DF8-A814-4720-9965-036136110F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763F9-0940-4087-9B2F-DC4955EECEBF}" type="datetimeFigureOut">
              <a:rPr lang="ru-RU"/>
              <a:pPr>
                <a:defRPr/>
              </a:pPr>
              <a:t>29.03.2020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BF7FE-F945-418C-9A29-BE70A3F2BC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DDE211-A4D0-45D3-A38A-1F7E91D9479B}" type="datetimeFigureOut">
              <a:rPr lang="ru-RU"/>
              <a:pPr>
                <a:defRPr/>
              </a:pPr>
              <a:t>29.03.2020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4E566A-715E-4DCE-BBE8-936DAC3933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9512B-F7EE-43C6-A382-CFC4BF783054}" type="datetimeFigureOut">
              <a:rPr lang="ru-RU"/>
              <a:pPr>
                <a:defRPr/>
              </a:pPr>
              <a:t>29.03.2020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6D139-7899-4841-A836-7E40CA74B2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EEB6B-1254-4F24-BB77-27D929684611}" type="datetimeFigureOut">
              <a:rPr lang="ru-RU"/>
              <a:pPr>
                <a:defRPr/>
              </a:pPr>
              <a:t>29.03.2020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30ECF0-153A-4A21-BFF6-DC102114E9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6D559-0BF7-43E1-8D88-8480F8A00DE9}" type="datetimeFigureOut">
              <a:rPr lang="ru-RU"/>
              <a:pPr>
                <a:defRPr/>
              </a:pPr>
              <a:t>29.03.2020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4B72E-3B0F-4730-8200-37C34F37A1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0CCE2-4663-4328-AEF1-B70B88128E9D}" type="datetimeFigureOut">
              <a:rPr lang="ru-RU"/>
              <a:pPr>
                <a:defRPr/>
              </a:pPr>
              <a:t>29.03.2020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8AE437-F296-417D-A8B6-F1B1E48C97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578EC-4023-4985-9314-AFAFB4CB6C32}" type="datetimeFigureOut">
              <a:rPr lang="ru-RU"/>
              <a:pPr>
                <a:defRPr/>
              </a:pPr>
              <a:t>29.03.2020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CC9EA-836B-436E-926E-E147A39BBD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FFF00"/>
            </a:gs>
            <a:gs pos="3000">
              <a:srgbClr val="D49E6C"/>
            </a:gs>
            <a:gs pos="70000">
              <a:srgbClr val="A65528"/>
            </a:gs>
            <a:gs pos="79000">
              <a:srgbClr val="663012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B9C0B65-CE43-4B01-AA32-B88459EA7C0F}" type="datetimeFigureOut">
              <a:rPr lang="ru-RU"/>
              <a:pPr>
                <a:defRPr/>
              </a:pPr>
              <a:t>29.03.2020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A5D0096-883E-449D-B2D6-BF43EB85BB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642100"/>
            <a:ext cx="1246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Капля 7"/>
          <p:cNvSpPr/>
          <p:nvPr/>
        </p:nvSpPr>
        <p:spPr>
          <a:xfrm rot="16200000">
            <a:off x="1165312" y="-1057808"/>
            <a:ext cx="6597352" cy="8712968"/>
          </a:xfrm>
          <a:prstGeom prst="teardrop">
            <a:avLst/>
          </a:prstGeom>
          <a:solidFill>
            <a:srgbClr val="FFFF99"/>
          </a:solidFill>
          <a:ln w="215900" cmpd="thickThin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t="100000"/>
              </a:path>
              <a:tileRect r="-100000" b="-100000"/>
            </a:gradFill>
            <a:prstDash val="soli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35" name="Рисунок 8" descr="69416081_14.pn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79388" y="4581525"/>
            <a:ext cx="1520825" cy="213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Рисунок 9" descr="69416094_15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524750" y="4581525"/>
            <a:ext cx="1441450" cy="213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5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02513" y="0"/>
            <a:ext cx="1741487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7.png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7" Type="http://schemas.openxmlformats.org/officeDocument/2006/relationships/slide" Target="slide4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gif"/><Relationship Id="rId5" Type="http://schemas.openxmlformats.org/officeDocument/2006/relationships/image" Target="../media/image7.png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5.gif"/><Relationship Id="rId7" Type="http://schemas.openxmlformats.org/officeDocument/2006/relationships/image" Target="../media/image9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gif"/><Relationship Id="rId5" Type="http://schemas.openxmlformats.org/officeDocument/2006/relationships/image" Target="../media/image7.png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5.gif"/><Relationship Id="rId7" Type="http://schemas.openxmlformats.org/officeDocument/2006/relationships/image" Target="../media/image9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gif"/><Relationship Id="rId5" Type="http://schemas.openxmlformats.org/officeDocument/2006/relationships/image" Target="../media/image7.png"/><Relationship Id="rId4" Type="http://schemas.openxmlformats.org/officeDocument/2006/relationships/image" Target="../media/image6.gif"/><Relationship Id="rId9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5.gif"/><Relationship Id="rId7" Type="http://schemas.openxmlformats.org/officeDocument/2006/relationships/image" Target="../media/image9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gif"/><Relationship Id="rId5" Type="http://schemas.openxmlformats.org/officeDocument/2006/relationships/image" Target="../media/image7.png"/><Relationship Id="rId10" Type="http://schemas.openxmlformats.org/officeDocument/2006/relationships/slide" Target="slide7.xml"/><Relationship Id="rId4" Type="http://schemas.openxmlformats.org/officeDocument/2006/relationships/image" Target="../media/image6.gif"/><Relationship Id="rId9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4.gif"/><Relationship Id="rId7" Type="http://schemas.openxmlformats.org/officeDocument/2006/relationships/image" Target="../media/image8.gif"/><Relationship Id="rId12" Type="http://schemas.openxmlformats.org/officeDocument/2006/relationships/slide" Target="slide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gif"/><Relationship Id="rId5" Type="http://schemas.openxmlformats.org/officeDocument/2006/relationships/image" Target="../media/image6.gif"/><Relationship Id="rId10" Type="http://schemas.openxmlformats.org/officeDocument/2006/relationships/image" Target="../media/image11.gif"/><Relationship Id="rId4" Type="http://schemas.openxmlformats.org/officeDocument/2006/relationships/image" Target="../media/image5.gif"/><Relationship Id="rId9" Type="http://schemas.openxmlformats.org/officeDocument/2006/relationships/image" Target="../media/image10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10.gif"/><Relationship Id="rId7" Type="http://schemas.openxmlformats.org/officeDocument/2006/relationships/image" Target="../media/image9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gif"/><Relationship Id="rId10" Type="http://schemas.openxmlformats.org/officeDocument/2006/relationships/slide" Target="slide9.xml"/><Relationship Id="rId4" Type="http://schemas.openxmlformats.org/officeDocument/2006/relationships/image" Target="../media/image5.gif"/><Relationship Id="rId9" Type="http://schemas.openxmlformats.org/officeDocument/2006/relationships/image" Target="../media/image8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10.gif"/><Relationship Id="rId7" Type="http://schemas.openxmlformats.org/officeDocument/2006/relationships/image" Target="../media/image9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slide" Target="slide10.xml"/><Relationship Id="rId5" Type="http://schemas.openxmlformats.org/officeDocument/2006/relationships/image" Target="../media/image6.gif"/><Relationship Id="rId10" Type="http://schemas.openxmlformats.org/officeDocument/2006/relationships/image" Target="../media/image13.gif"/><Relationship Id="rId4" Type="http://schemas.openxmlformats.org/officeDocument/2006/relationships/image" Target="../media/image5.gif"/><Relationship Id="rId9" Type="http://schemas.openxmlformats.org/officeDocument/2006/relationships/image" Target="../media/image8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5.gif"/><Relationship Id="rId7" Type="http://schemas.openxmlformats.org/officeDocument/2006/relationships/image" Target="../media/image7.png"/><Relationship Id="rId12" Type="http://schemas.openxmlformats.org/officeDocument/2006/relationships/slide" Target="slide1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gif"/><Relationship Id="rId11" Type="http://schemas.openxmlformats.org/officeDocument/2006/relationships/image" Target="../media/image13.gif"/><Relationship Id="rId5" Type="http://schemas.openxmlformats.org/officeDocument/2006/relationships/image" Target="../media/image4.gif"/><Relationship Id="rId10" Type="http://schemas.openxmlformats.org/officeDocument/2006/relationships/image" Target="../media/image8.gif"/><Relationship Id="rId4" Type="http://schemas.openxmlformats.org/officeDocument/2006/relationships/image" Target="../media/image6.gif"/><Relationship Id="rId9" Type="http://schemas.openxmlformats.org/officeDocument/2006/relationships/image" Target="../media/image11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image" Target="../media/image10.gif"/><Relationship Id="rId7" Type="http://schemas.openxmlformats.org/officeDocument/2006/relationships/image" Target="../media/image8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gif"/><Relationship Id="rId5" Type="http://schemas.openxmlformats.org/officeDocument/2006/relationships/image" Target="../media/image9.gif"/><Relationship Id="rId4" Type="http://schemas.openxmlformats.org/officeDocument/2006/relationships/image" Target="../media/image7.png"/><Relationship Id="rId9" Type="http://schemas.openxmlformats.org/officeDocument/2006/relationships/image" Target="../media/image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115616" y="2708920"/>
            <a:ext cx="655179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4400" b="1" dirty="0" smtClean="0">
                <a:ln/>
                <a:solidFill>
                  <a:srgbClr val="FF0000"/>
                </a:solidFill>
              </a:rPr>
              <a:t>THE PRESENT SIMPLE </a:t>
            </a:r>
          </a:p>
          <a:p>
            <a:pPr algn="ctr"/>
            <a:r>
              <a:rPr lang="en-US" sz="4400" b="1" dirty="0" smtClean="0">
                <a:ln/>
                <a:solidFill>
                  <a:srgbClr val="FF0000"/>
                </a:solidFill>
              </a:rPr>
              <a:t>TENSE</a:t>
            </a:r>
            <a:endParaRPr lang="ru-RU" sz="4400" b="1" cap="none" spc="0" dirty="0">
              <a:ln/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лад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4077072"/>
            <a:ext cx="2222773" cy="2110751"/>
          </a:xfrm>
          <a:prstGeom prst="rect">
            <a:avLst/>
          </a:prstGeom>
          <a:noFill/>
        </p:spPr>
      </p:pic>
      <p:sp>
        <p:nvSpPr>
          <p:cNvPr id="18" name="Скругленный прямоугольник 17"/>
          <p:cNvSpPr/>
          <p:nvPr/>
        </p:nvSpPr>
        <p:spPr>
          <a:xfrm>
            <a:off x="539552" y="2708920"/>
            <a:ext cx="1656184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DO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300192" y="2708920"/>
            <a:ext cx="1944216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DOESN’T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483768" y="2708920"/>
            <a:ext cx="1656184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DOES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355976" y="2708920"/>
            <a:ext cx="1656184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DON’T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67544" y="836712"/>
            <a:ext cx="6768752" cy="1224136"/>
          </a:xfrm>
          <a:prstGeom prst="roundRect">
            <a:avLst/>
          </a:prstGeom>
          <a:gradFill>
            <a:gsLst>
              <a:gs pos="0">
                <a:srgbClr val="FFFF00">
                  <a:alpha val="20000"/>
                </a:srgbClr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My sister ……… like to read books.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1691680" y="3941784"/>
            <a:ext cx="1728192" cy="1791472"/>
            <a:chOff x="1691680" y="3941784"/>
            <a:chExt cx="1728192" cy="1791472"/>
          </a:xfrm>
        </p:grpSpPr>
        <p:pic>
          <p:nvPicPr>
            <p:cNvPr id="24" name="Рисунок 23" descr="leprecon_06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79712" y="3941784"/>
              <a:ext cx="1224136" cy="1656912"/>
            </a:xfrm>
            <a:prstGeom prst="rect">
              <a:avLst/>
            </a:prstGeom>
          </p:spPr>
        </p:pic>
        <p:sp>
          <p:nvSpPr>
            <p:cNvPr id="27" name="Скругленный прямоугольник 26"/>
            <p:cNvSpPr/>
            <p:nvPr/>
          </p:nvSpPr>
          <p:spPr>
            <a:xfrm>
              <a:off x="1691680" y="5157192"/>
              <a:ext cx="1728192" cy="576064"/>
            </a:xfrm>
            <a:prstGeom prst="roundRect">
              <a:avLst/>
            </a:prstGeom>
            <a:solidFill>
              <a:srgbClr val="FFFF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rgbClr val="00B050"/>
                  </a:solidFill>
                </a:rPr>
                <a:t>WRONG</a:t>
              </a:r>
              <a:endParaRPr lang="ru-RU" sz="32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5580112" y="3861048"/>
            <a:ext cx="1656184" cy="2160240"/>
            <a:chOff x="5724128" y="3573016"/>
            <a:chExt cx="1656184" cy="2160240"/>
          </a:xfrm>
        </p:grpSpPr>
        <p:pic>
          <p:nvPicPr>
            <p:cNvPr id="29" name="Рисунок 28" descr="leprecon_05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40152" y="3573016"/>
              <a:ext cx="1296144" cy="1728192"/>
            </a:xfrm>
            <a:prstGeom prst="rect">
              <a:avLst/>
            </a:prstGeom>
          </p:spPr>
        </p:pic>
        <p:sp>
          <p:nvSpPr>
            <p:cNvPr id="30" name="Скругленный прямоугольник 29"/>
            <p:cNvSpPr/>
            <p:nvPr/>
          </p:nvSpPr>
          <p:spPr>
            <a:xfrm>
              <a:off x="5724128" y="5085184"/>
              <a:ext cx="1656184" cy="648072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rgbClr val="00B050"/>
                  </a:solidFill>
                </a:rPr>
                <a:t>Great!</a:t>
              </a:r>
              <a:endParaRPr lang="ru-RU" sz="3600" b="1" dirty="0">
                <a:solidFill>
                  <a:srgbClr val="00B050"/>
                </a:solidFill>
              </a:endParaRPr>
            </a:p>
          </p:txBody>
        </p:sp>
      </p:grpSp>
      <p:pic>
        <p:nvPicPr>
          <p:cNvPr id="35" name="Рисунок 34" descr="ЗОЛОТОЙ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454953">
            <a:off x="4746735" y="4671280"/>
            <a:ext cx="600000" cy="288770"/>
          </a:xfrm>
          <a:prstGeom prst="rect">
            <a:avLst/>
          </a:prstGeom>
        </p:spPr>
      </p:pic>
      <p:sp>
        <p:nvSpPr>
          <p:cNvPr id="15" name="Стрелка вправо 14">
            <a:hlinkClick r:id="rId6" action="ppaction://hlinksldjump"/>
          </p:cNvPr>
          <p:cNvSpPr/>
          <p:nvPr/>
        </p:nvSpPr>
        <p:spPr>
          <a:xfrm>
            <a:off x="7740352" y="3861048"/>
            <a:ext cx="648072" cy="504056"/>
          </a:xfrm>
          <a:prstGeom prst="rightArrow">
            <a:avLst/>
          </a:prstGeom>
          <a:solidFill>
            <a:schemeClr val="accent6">
              <a:lumMod val="75000"/>
              <a:alpha val="46000"/>
            </a:schemeClr>
          </a:solidFill>
          <a:ln>
            <a:solidFill>
              <a:schemeClr val="accent6">
                <a:lumMod val="50000"/>
                <a:alpha val="9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95536" y="2492896"/>
            <a:ext cx="8064896" cy="1296144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228184" y="2564904"/>
            <a:ext cx="2088232" cy="1008112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8" presetClass="entr" presetSubtype="0" ac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лад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4077072"/>
            <a:ext cx="2222773" cy="2110751"/>
          </a:xfrm>
          <a:prstGeom prst="rect">
            <a:avLst/>
          </a:prstGeom>
          <a:noFill/>
        </p:spPr>
      </p:pic>
      <p:sp>
        <p:nvSpPr>
          <p:cNvPr id="18" name="Скругленный прямоугольник 17"/>
          <p:cNvSpPr/>
          <p:nvPr/>
        </p:nvSpPr>
        <p:spPr>
          <a:xfrm>
            <a:off x="539552" y="2708920"/>
            <a:ext cx="1656184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DO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300192" y="2708920"/>
            <a:ext cx="1944216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DOESN’T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483768" y="2708920"/>
            <a:ext cx="1656184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DOES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355976" y="2708920"/>
            <a:ext cx="1656184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DON’T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67544" y="836712"/>
            <a:ext cx="6768752" cy="1224136"/>
          </a:xfrm>
          <a:prstGeom prst="roundRect">
            <a:avLst/>
          </a:prstGeom>
          <a:gradFill>
            <a:gsLst>
              <a:gs pos="0">
                <a:srgbClr val="FFFF00">
                  <a:alpha val="20000"/>
                </a:srgbClr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 ……… your friend live in London?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2" name="Группа 27"/>
          <p:cNvGrpSpPr/>
          <p:nvPr/>
        </p:nvGrpSpPr>
        <p:grpSpPr>
          <a:xfrm>
            <a:off x="1691680" y="3941784"/>
            <a:ext cx="1728192" cy="1791472"/>
            <a:chOff x="1691680" y="3941784"/>
            <a:chExt cx="1728192" cy="1791472"/>
          </a:xfrm>
        </p:grpSpPr>
        <p:pic>
          <p:nvPicPr>
            <p:cNvPr id="24" name="Рисунок 23" descr="leprecon_06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79712" y="3941784"/>
              <a:ext cx="1224136" cy="1656912"/>
            </a:xfrm>
            <a:prstGeom prst="rect">
              <a:avLst/>
            </a:prstGeom>
          </p:spPr>
        </p:pic>
        <p:sp>
          <p:nvSpPr>
            <p:cNvPr id="27" name="Скругленный прямоугольник 26"/>
            <p:cNvSpPr/>
            <p:nvPr/>
          </p:nvSpPr>
          <p:spPr>
            <a:xfrm>
              <a:off x="1691680" y="5157192"/>
              <a:ext cx="1728192" cy="576064"/>
            </a:xfrm>
            <a:prstGeom prst="roundRect">
              <a:avLst/>
            </a:prstGeom>
            <a:solidFill>
              <a:srgbClr val="FFFF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rgbClr val="00B050"/>
                  </a:solidFill>
                </a:rPr>
                <a:t>WRONG</a:t>
              </a:r>
              <a:endParaRPr lang="ru-RU" sz="32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3" name="Группа 32"/>
          <p:cNvGrpSpPr/>
          <p:nvPr/>
        </p:nvGrpSpPr>
        <p:grpSpPr>
          <a:xfrm>
            <a:off x="5580112" y="3861048"/>
            <a:ext cx="1656184" cy="2160240"/>
            <a:chOff x="5724128" y="3573016"/>
            <a:chExt cx="1656184" cy="2160240"/>
          </a:xfrm>
        </p:grpSpPr>
        <p:pic>
          <p:nvPicPr>
            <p:cNvPr id="29" name="Рисунок 28" descr="leprecon_05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40152" y="3573016"/>
              <a:ext cx="1296144" cy="1728192"/>
            </a:xfrm>
            <a:prstGeom prst="rect">
              <a:avLst/>
            </a:prstGeom>
          </p:spPr>
        </p:pic>
        <p:sp>
          <p:nvSpPr>
            <p:cNvPr id="30" name="Скругленный прямоугольник 29"/>
            <p:cNvSpPr/>
            <p:nvPr/>
          </p:nvSpPr>
          <p:spPr>
            <a:xfrm>
              <a:off x="5724128" y="5085184"/>
              <a:ext cx="1656184" cy="648072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rgbClr val="00B050"/>
                  </a:solidFill>
                </a:rPr>
                <a:t>Great!</a:t>
              </a:r>
              <a:endParaRPr lang="ru-RU" sz="3600" b="1" dirty="0">
                <a:solidFill>
                  <a:srgbClr val="00B050"/>
                </a:solidFill>
              </a:endParaRPr>
            </a:p>
          </p:txBody>
        </p:sp>
      </p:grpSp>
      <p:pic>
        <p:nvPicPr>
          <p:cNvPr id="35" name="Рисунок 34" descr="ЗОЛОТОЙ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454953">
            <a:off x="4746735" y="4671280"/>
            <a:ext cx="600000" cy="288770"/>
          </a:xfrm>
          <a:prstGeom prst="rect">
            <a:avLst/>
          </a:prstGeom>
        </p:spPr>
      </p:pic>
      <p:pic>
        <p:nvPicPr>
          <p:cNvPr id="15" name="Рисунок 14" descr="zhemchug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83968" y="4365104"/>
            <a:ext cx="798323" cy="458738"/>
          </a:xfrm>
          <a:prstGeom prst="rect">
            <a:avLst/>
          </a:prstGeom>
        </p:spPr>
      </p:pic>
      <p:sp>
        <p:nvSpPr>
          <p:cNvPr id="16" name="Стрелка вправо 15">
            <a:hlinkClick r:id="rId7" action="ppaction://hlinksldjump"/>
          </p:cNvPr>
          <p:cNvSpPr/>
          <p:nvPr/>
        </p:nvSpPr>
        <p:spPr>
          <a:xfrm>
            <a:off x="7740352" y="3861048"/>
            <a:ext cx="648072" cy="504056"/>
          </a:xfrm>
          <a:prstGeom prst="rightArrow">
            <a:avLst/>
          </a:prstGeom>
          <a:solidFill>
            <a:schemeClr val="accent6">
              <a:lumMod val="75000"/>
              <a:alpha val="46000"/>
            </a:schemeClr>
          </a:solidFill>
          <a:ln>
            <a:solidFill>
              <a:schemeClr val="accent6">
                <a:lumMod val="50000"/>
                <a:alpha val="9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95536" y="2492896"/>
            <a:ext cx="8064896" cy="1296144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2339752" y="2636912"/>
            <a:ext cx="1944216" cy="864096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8" presetClass="entr" presetSubtype="0" ac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лад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4077072"/>
            <a:ext cx="2222773" cy="2110751"/>
          </a:xfrm>
          <a:prstGeom prst="rect">
            <a:avLst/>
          </a:prstGeom>
          <a:noFill/>
        </p:spPr>
      </p:pic>
      <p:sp>
        <p:nvSpPr>
          <p:cNvPr id="18" name="Скругленный прямоугольник 17"/>
          <p:cNvSpPr/>
          <p:nvPr/>
        </p:nvSpPr>
        <p:spPr>
          <a:xfrm>
            <a:off x="539552" y="2708920"/>
            <a:ext cx="1656184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DO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300192" y="2708920"/>
            <a:ext cx="1944216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DOESN’T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483768" y="2708920"/>
            <a:ext cx="1656184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DOES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355976" y="2708920"/>
            <a:ext cx="1656184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DON’T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67544" y="836712"/>
            <a:ext cx="6768752" cy="1224136"/>
          </a:xfrm>
          <a:prstGeom prst="roundRect">
            <a:avLst/>
          </a:prstGeom>
          <a:gradFill>
            <a:gsLst>
              <a:gs pos="0">
                <a:srgbClr val="FFFF00">
                  <a:alpha val="20000"/>
                </a:srgbClr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 ……… Ann and Pam like to sing?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2" name="Группа 27"/>
          <p:cNvGrpSpPr/>
          <p:nvPr/>
        </p:nvGrpSpPr>
        <p:grpSpPr>
          <a:xfrm>
            <a:off x="1691680" y="3941784"/>
            <a:ext cx="1728192" cy="1791472"/>
            <a:chOff x="1691680" y="3941784"/>
            <a:chExt cx="1728192" cy="1791472"/>
          </a:xfrm>
        </p:grpSpPr>
        <p:pic>
          <p:nvPicPr>
            <p:cNvPr id="24" name="Рисунок 23" descr="leprecon_06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79712" y="3941784"/>
              <a:ext cx="1224136" cy="1656912"/>
            </a:xfrm>
            <a:prstGeom prst="rect">
              <a:avLst/>
            </a:prstGeom>
          </p:spPr>
        </p:pic>
        <p:sp>
          <p:nvSpPr>
            <p:cNvPr id="27" name="Скругленный прямоугольник 26"/>
            <p:cNvSpPr/>
            <p:nvPr/>
          </p:nvSpPr>
          <p:spPr>
            <a:xfrm>
              <a:off x="1691680" y="5157192"/>
              <a:ext cx="1728192" cy="576064"/>
            </a:xfrm>
            <a:prstGeom prst="roundRect">
              <a:avLst/>
            </a:prstGeom>
            <a:solidFill>
              <a:srgbClr val="FFFF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rgbClr val="00B050"/>
                  </a:solidFill>
                </a:rPr>
                <a:t>WRONG</a:t>
              </a:r>
              <a:endParaRPr lang="ru-RU" sz="32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3" name="Группа 32"/>
          <p:cNvGrpSpPr/>
          <p:nvPr/>
        </p:nvGrpSpPr>
        <p:grpSpPr>
          <a:xfrm>
            <a:off x="5580112" y="3861048"/>
            <a:ext cx="1656184" cy="2160240"/>
            <a:chOff x="5724128" y="3573016"/>
            <a:chExt cx="1656184" cy="2160240"/>
          </a:xfrm>
        </p:grpSpPr>
        <p:pic>
          <p:nvPicPr>
            <p:cNvPr id="29" name="Рисунок 28" descr="leprecon_05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40152" y="3573016"/>
              <a:ext cx="1296144" cy="1728192"/>
            </a:xfrm>
            <a:prstGeom prst="rect">
              <a:avLst/>
            </a:prstGeom>
          </p:spPr>
        </p:pic>
        <p:sp>
          <p:nvSpPr>
            <p:cNvPr id="30" name="Скругленный прямоугольник 29"/>
            <p:cNvSpPr/>
            <p:nvPr/>
          </p:nvSpPr>
          <p:spPr>
            <a:xfrm>
              <a:off x="5724128" y="5085184"/>
              <a:ext cx="1656184" cy="648072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rgbClr val="00B050"/>
                  </a:solidFill>
                </a:rPr>
                <a:t>Great!</a:t>
              </a:r>
              <a:endParaRPr lang="ru-RU" sz="3600" b="1" dirty="0">
                <a:solidFill>
                  <a:srgbClr val="00B050"/>
                </a:solidFill>
              </a:endParaRPr>
            </a:p>
          </p:txBody>
        </p:sp>
      </p:grpSp>
      <p:pic>
        <p:nvPicPr>
          <p:cNvPr id="35" name="Рисунок 34" descr="ЗОЛОТОЙ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454953">
            <a:off x="4746735" y="4671280"/>
            <a:ext cx="600000" cy="288770"/>
          </a:xfrm>
          <a:prstGeom prst="rect">
            <a:avLst/>
          </a:prstGeom>
        </p:spPr>
      </p:pic>
      <p:pic>
        <p:nvPicPr>
          <p:cNvPr id="15" name="Рисунок 14" descr="zhemchug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11960" y="4365104"/>
            <a:ext cx="798323" cy="458738"/>
          </a:xfrm>
          <a:prstGeom prst="rect">
            <a:avLst/>
          </a:prstGeom>
        </p:spPr>
      </p:pic>
      <p:pic>
        <p:nvPicPr>
          <p:cNvPr id="16" name="Рисунок 15" descr="izumrud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311588">
            <a:off x="4354705" y="4723872"/>
            <a:ext cx="349149" cy="349149"/>
          </a:xfrm>
          <a:prstGeom prst="rect">
            <a:avLst/>
          </a:prstGeom>
        </p:spPr>
      </p:pic>
      <p:sp>
        <p:nvSpPr>
          <p:cNvPr id="17" name="Стрелка вправо 16">
            <a:hlinkClick r:id="rId8" action="ppaction://hlinksldjump"/>
          </p:cNvPr>
          <p:cNvSpPr/>
          <p:nvPr/>
        </p:nvSpPr>
        <p:spPr>
          <a:xfrm>
            <a:off x="7740352" y="3861048"/>
            <a:ext cx="648072" cy="504056"/>
          </a:xfrm>
          <a:prstGeom prst="rightArrow">
            <a:avLst/>
          </a:prstGeom>
          <a:solidFill>
            <a:schemeClr val="accent6">
              <a:lumMod val="75000"/>
              <a:alpha val="46000"/>
            </a:schemeClr>
          </a:solidFill>
          <a:ln>
            <a:solidFill>
              <a:schemeClr val="accent6">
                <a:lumMod val="50000"/>
                <a:alpha val="9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95536" y="2492896"/>
            <a:ext cx="8064896" cy="1296144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539552" y="2708920"/>
            <a:ext cx="1656184" cy="72008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8" presetClass="entr" presetSubtype="0" ac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лад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4077072"/>
            <a:ext cx="2222773" cy="2110751"/>
          </a:xfrm>
          <a:prstGeom prst="rect">
            <a:avLst/>
          </a:prstGeom>
          <a:noFill/>
        </p:spPr>
      </p:pic>
      <p:sp>
        <p:nvSpPr>
          <p:cNvPr id="18" name="Скругленный прямоугольник 17"/>
          <p:cNvSpPr/>
          <p:nvPr/>
        </p:nvSpPr>
        <p:spPr>
          <a:xfrm>
            <a:off x="539552" y="2708920"/>
            <a:ext cx="1656184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DO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300192" y="2708920"/>
            <a:ext cx="1944216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DOESN’T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483768" y="2708920"/>
            <a:ext cx="1656184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DOES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355976" y="2708920"/>
            <a:ext cx="1656184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DON’T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67544" y="836712"/>
            <a:ext cx="6768752" cy="1224136"/>
          </a:xfrm>
          <a:prstGeom prst="roundRect">
            <a:avLst/>
          </a:prstGeom>
          <a:gradFill>
            <a:gsLst>
              <a:gs pos="0">
                <a:srgbClr val="FFFF00">
                  <a:alpha val="20000"/>
                </a:srgbClr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My little brother ……… go to school yet.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2" name="Группа 27"/>
          <p:cNvGrpSpPr/>
          <p:nvPr/>
        </p:nvGrpSpPr>
        <p:grpSpPr>
          <a:xfrm>
            <a:off x="1691680" y="3941784"/>
            <a:ext cx="1728192" cy="1791472"/>
            <a:chOff x="1691680" y="3941784"/>
            <a:chExt cx="1728192" cy="1791472"/>
          </a:xfrm>
        </p:grpSpPr>
        <p:pic>
          <p:nvPicPr>
            <p:cNvPr id="24" name="Рисунок 23" descr="leprecon_06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79712" y="3941784"/>
              <a:ext cx="1224136" cy="1656912"/>
            </a:xfrm>
            <a:prstGeom prst="rect">
              <a:avLst/>
            </a:prstGeom>
          </p:spPr>
        </p:pic>
        <p:sp>
          <p:nvSpPr>
            <p:cNvPr id="27" name="Скругленный прямоугольник 26"/>
            <p:cNvSpPr/>
            <p:nvPr/>
          </p:nvSpPr>
          <p:spPr>
            <a:xfrm>
              <a:off x="1691680" y="5157192"/>
              <a:ext cx="1728192" cy="576064"/>
            </a:xfrm>
            <a:prstGeom prst="roundRect">
              <a:avLst/>
            </a:prstGeom>
            <a:solidFill>
              <a:srgbClr val="FFFF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rgbClr val="00B050"/>
                  </a:solidFill>
                </a:rPr>
                <a:t>WRONG</a:t>
              </a:r>
              <a:endParaRPr lang="ru-RU" sz="32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3" name="Группа 32"/>
          <p:cNvGrpSpPr/>
          <p:nvPr/>
        </p:nvGrpSpPr>
        <p:grpSpPr>
          <a:xfrm>
            <a:off x="5580112" y="3861048"/>
            <a:ext cx="1656184" cy="2160240"/>
            <a:chOff x="5724128" y="3573016"/>
            <a:chExt cx="1656184" cy="2160240"/>
          </a:xfrm>
        </p:grpSpPr>
        <p:pic>
          <p:nvPicPr>
            <p:cNvPr id="29" name="Рисунок 28" descr="leprecon_05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40152" y="3573016"/>
              <a:ext cx="1296144" cy="1728192"/>
            </a:xfrm>
            <a:prstGeom prst="rect">
              <a:avLst/>
            </a:prstGeom>
          </p:spPr>
        </p:pic>
        <p:sp>
          <p:nvSpPr>
            <p:cNvPr id="30" name="Скругленный прямоугольник 29"/>
            <p:cNvSpPr/>
            <p:nvPr/>
          </p:nvSpPr>
          <p:spPr>
            <a:xfrm>
              <a:off x="5724128" y="5085184"/>
              <a:ext cx="1656184" cy="648072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rgbClr val="00B050"/>
                  </a:solidFill>
                </a:rPr>
                <a:t>Great!</a:t>
              </a:r>
              <a:endParaRPr lang="ru-RU" sz="3600" b="1" dirty="0">
                <a:solidFill>
                  <a:srgbClr val="00B050"/>
                </a:solidFill>
              </a:endParaRPr>
            </a:p>
          </p:txBody>
        </p:sp>
      </p:grpSp>
      <p:pic>
        <p:nvPicPr>
          <p:cNvPr id="35" name="Рисунок 34" descr="ЗОЛОТОЙ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454953">
            <a:off x="4746735" y="4671280"/>
            <a:ext cx="600000" cy="288770"/>
          </a:xfrm>
          <a:prstGeom prst="rect">
            <a:avLst/>
          </a:prstGeom>
        </p:spPr>
      </p:pic>
      <p:pic>
        <p:nvPicPr>
          <p:cNvPr id="15" name="Рисунок 14" descr="zhemchug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11960" y="4365104"/>
            <a:ext cx="798323" cy="458738"/>
          </a:xfrm>
          <a:prstGeom prst="rect">
            <a:avLst/>
          </a:prstGeom>
        </p:spPr>
      </p:pic>
      <p:pic>
        <p:nvPicPr>
          <p:cNvPr id="16" name="Рисунок 15" descr="izumrud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311588">
            <a:off x="4354705" y="4723872"/>
            <a:ext cx="349149" cy="349149"/>
          </a:xfrm>
          <a:prstGeom prst="rect">
            <a:avLst/>
          </a:prstGeom>
        </p:spPr>
      </p:pic>
      <p:pic>
        <p:nvPicPr>
          <p:cNvPr id="17" name="Рисунок 16" descr="kruglyj-brilliant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067944" y="4509120"/>
            <a:ext cx="396775" cy="386730"/>
          </a:xfrm>
          <a:prstGeom prst="rect">
            <a:avLst/>
          </a:prstGeom>
        </p:spPr>
      </p:pic>
      <p:sp>
        <p:nvSpPr>
          <p:cNvPr id="23" name="Стрелка вправо 22">
            <a:hlinkClick r:id="rId9" action="ppaction://hlinksldjump"/>
          </p:cNvPr>
          <p:cNvSpPr/>
          <p:nvPr/>
        </p:nvSpPr>
        <p:spPr>
          <a:xfrm>
            <a:off x="7740352" y="3861048"/>
            <a:ext cx="648072" cy="504056"/>
          </a:xfrm>
          <a:prstGeom prst="rightArrow">
            <a:avLst/>
          </a:prstGeom>
          <a:solidFill>
            <a:schemeClr val="accent6">
              <a:lumMod val="75000"/>
              <a:alpha val="46000"/>
            </a:schemeClr>
          </a:solidFill>
          <a:ln>
            <a:solidFill>
              <a:schemeClr val="accent6">
                <a:lumMod val="50000"/>
                <a:alpha val="9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95536" y="2492896"/>
            <a:ext cx="8064896" cy="1296144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6300192" y="2708920"/>
            <a:ext cx="1944216" cy="72008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8" presetClass="entr" presetSubtype="0" ac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лад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4077072"/>
            <a:ext cx="2222773" cy="2110751"/>
          </a:xfrm>
          <a:prstGeom prst="rect">
            <a:avLst/>
          </a:prstGeom>
          <a:noFill/>
        </p:spPr>
      </p:pic>
      <p:sp>
        <p:nvSpPr>
          <p:cNvPr id="18" name="Скругленный прямоугольник 17"/>
          <p:cNvSpPr/>
          <p:nvPr/>
        </p:nvSpPr>
        <p:spPr>
          <a:xfrm>
            <a:off x="539552" y="2708920"/>
            <a:ext cx="1656184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DO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300192" y="2708920"/>
            <a:ext cx="1944216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DOESN’T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483768" y="2708920"/>
            <a:ext cx="1656184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DOES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355976" y="2708920"/>
            <a:ext cx="1656184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DON’T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67544" y="836712"/>
            <a:ext cx="6768752" cy="1224136"/>
          </a:xfrm>
          <a:prstGeom prst="roundRect">
            <a:avLst/>
          </a:prstGeom>
          <a:gradFill>
            <a:gsLst>
              <a:gs pos="0">
                <a:srgbClr val="FFFF00">
                  <a:alpha val="20000"/>
                </a:srgbClr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The boys……… want to skate.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2" name="Группа 27"/>
          <p:cNvGrpSpPr/>
          <p:nvPr/>
        </p:nvGrpSpPr>
        <p:grpSpPr>
          <a:xfrm>
            <a:off x="1691680" y="3941784"/>
            <a:ext cx="1728192" cy="1791472"/>
            <a:chOff x="1691680" y="3941784"/>
            <a:chExt cx="1728192" cy="1791472"/>
          </a:xfrm>
        </p:grpSpPr>
        <p:pic>
          <p:nvPicPr>
            <p:cNvPr id="24" name="Рисунок 23" descr="leprecon_06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79712" y="3941784"/>
              <a:ext cx="1224136" cy="1656912"/>
            </a:xfrm>
            <a:prstGeom prst="rect">
              <a:avLst/>
            </a:prstGeom>
          </p:spPr>
        </p:pic>
        <p:sp>
          <p:nvSpPr>
            <p:cNvPr id="27" name="Скругленный прямоугольник 26"/>
            <p:cNvSpPr/>
            <p:nvPr/>
          </p:nvSpPr>
          <p:spPr>
            <a:xfrm>
              <a:off x="1691680" y="5157192"/>
              <a:ext cx="1728192" cy="576064"/>
            </a:xfrm>
            <a:prstGeom prst="roundRect">
              <a:avLst/>
            </a:prstGeom>
            <a:solidFill>
              <a:srgbClr val="FFFF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rgbClr val="00B050"/>
                  </a:solidFill>
                </a:rPr>
                <a:t>WRONG</a:t>
              </a:r>
              <a:endParaRPr lang="ru-RU" sz="32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3" name="Группа 32"/>
          <p:cNvGrpSpPr/>
          <p:nvPr/>
        </p:nvGrpSpPr>
        <p:grpSpPr>
          <a:xfrm>
            <a:off x="5580112" y="3861048"/>
            <a:ext cx="1656184" cy="2160240"/>
            <a:chOff x="5724128" y="3573016"/>
            <a:chExt cx="1656184" cy="2160240"/>
          </a:xfrm>
        </p:grpSpPr>
        <p:pic>
          <p:nvPicPr>
            <p:cNvPr id="29" name="Рисунок 28" descr="leprecon_05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40152" y="3573016"/>
              <a:ext cx="1296144" cy="1728192"/>
            </a:xfrm>
            <a:prstGeom prst="rect">
              <a:avLst/>
            </a:prstGeom>
          </p:spPr>
        </p:pic>
        <p:sp>
          <p:nvSpPr>
            <p:cNvPr id="30" name="Скругленный прямоугольник 29"/>
            <p:cNvSpPr/>
            <p:nvPr/>
          </p:nvSpPr>
          <p:spPr>
            <a:xfrm>
              <a:off x="5724128" y="5085184"/>
              <a:ext cx="1656184" cy="648072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rgbClr val="00B050"/>
                  </a:solidFill>
                </a:rPr>
                <a:t>Great!</a:t>
              </a:r>
              <a:endParaRPr lang="ru-RU" sz="3600" b="1" dirty="0">
                <a:solidFill>
                  <a:srgbClr val="00B050"/>
                </a:solidFill>
              </a:endParaRPr>
            </a:p>
          </p:txBody>
        </p:sp>
      </p:grpSp>
      <p:pic>
        <p:nvPicPr>
          <p:cNvPr id="35" name="Рисунок 34" descr="ЗОЛОТОЙ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454953">
            <a:off x="4746735" y="4671280"/>
            <a:ext cx="600000" cy="288770"/>
          </a:xfrm>
          <a:prstGeom prst="rect">
            <a:avLst/>
          </a:prstGeom>
        </p:spPr>
      </p:pic>
      <p:pic>
        <p:nvPicPr>
          <p:cNvPr id="15" name="Рисунок 14" descr="zhemchug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11960" y="4365104"/>
            <a:ext cx="798323" cy="458738"/>
          </a:xfrm>
          <a:prstGeom prst="rect">
            <a:avLst/>
          </a:prstGeom>
        </p:spPr>
      </p:pic>
      <p:pic>
        <p:nvPicPr>
          <p:cNvPr id="16" name="Рисунок 15" descr="izumrud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311588">
            <a:off x="4354705" y="4723872"/>
            <a:ext cx="349149" cy="349149"/>
          </a:xfrm>
          <a:prstGeom prst="rect">
            <a:avLst/>
          </a:prstGeom>
        </p:spPr>
      </p:pic>
      <p:pic>
        <p:nvPicPr>
          <p:cNvPr id="17" name="Рисунок 16" descr="kruglyj-brilliant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067944" y="4509120"/>
            <a:ext cx="396775" cy="386730"/>
          </a:xfrm>
          <a:prstGeom prst="rect">
            <a:avLst/>
          </a:prstGeom>
        </p:spPr>
      </p:pic>
      <p:pic>
        <p:nvPicPr>
          <p:cNvPr id="23" name="Рисунок 22" descr="kvadratnyj-brilliant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716016" y="4725144"/>
            <a:ext cx="302459" cy="314721"/>
          </a:xfrm>
          <a:prstGeom prst="rect">
            <a:avLst/>
          </a:prstGeom>
        </p:spPr>
      </p:pic>
      <p:sp>
        <p:nvSpPr>
          <p:cNvPr id="25" name="Стрелка вправо 24">
            <a:hlinkClick r:id="rId10" action="ppaction://hlinksldjump"/>
          </p:cNvPr>
          <p:cNvSpPr/>
          <p:nvPr/>
        </p:nvSpPr>
        <p:spPr>
          <a:xfrm>
            <a:off x="7740352" y="3861048"/>
            <a:ext cx="648072" cy="504056"/>
          </a:xfrm>
          <a:prstGeom prst="rightArrow">
            <a:avLst/>
          </a:prstGeom>
          <a:solidFill>
            <a:schemeClr val="accent6">
              <a:lumMod val="75000"/>
              <a:alpha val="46000"/>
            </a:schemeClr>
          </a:solidFill>
          <a:ln>
            <a:solidFill>
              <a:schemeClr val="accent6">
                <a:lumMod val="50000"/>
                <a:alpha val="9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395536" y="2492896"/>
            <a:ext cx="8064896" cy="1296144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4355976" y="2708920"/>
            <a:ext cx="1656184" cy="72008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8" presetClass="entr" presetSubtype="0" ac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лад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4077072"/>
            <a:ext cx="2222773" cy="2110751"/>
          </a:xfrm>
          <a:prstGeom prst="rect">
            <a:avLst/>
          </a:prstGeom>
          <a:noFill/>
        </p:spPr>
      </p:pic>
      <p:sp>
        <p:nvSpPr>
          <p:cNvPr id="18" name="Скругленный прямоугольник 17"/>
          <p:cNvSpPr/>
          <p:nvPr/>
        </p:nvSpPr>
        <p:spPr>
          <a:xfrm>
            <a:off x="539552" y="2708920"/>
            <a:ext cx="1656184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DO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300192" y="2708920"/>
            <a:ext cx="1944216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DOESN’T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483768" y="2708920"/>
            <a:ext cx="1656184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DOES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355976" y="2708920"/>
            <a:ext cx="1656184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DON’T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67544" y="836712"/>
            <a:ext cx="6768752" cy="1224136"/>
          </a:xfrm>
          <a:prstGeom prst="roundRect">
            <a:avLst/>
          </a:prstGeom>
          <a:gradFill>
            <a:gsLst>
              <a:gs pos="0">
                <a:srgbClr val="FFFF00">
                  <a:alpha val="20000"/>
                </a:srgbClr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When ……… you usually get up?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2" name="Группа 27"/>
          <p:cNvGrpSpPr/>
          <p:nvPr/>
        </p:nvGrpSpPr>
        <p:grpSpPr>
          <a:xfrm>
            <a:off x="1691680" y="3941784"/>
            <a:ext cx="1728192" cy="1791472"/>
            <a:chOff x="1691680" y="3941784"/>
            <a:chExt cx="1728192" cy="1791472"/>
          </a:xfrm>
        </p:grpSpPr>
        <p:pic>
          <p:nvPicPr>
            <p:cNvPr id="24" name="Рисунок 23" descr="leprecon_06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79712" y="3941784"/>
              <a:ext cx="1224136" cy="1656912"/>
            </a:xfrm>
            <a:prstGeom prst="rect">
              <a:avLst/>
            </a:prstGeom>
          </p:spPr>
        </p:pic>
        <p:sp>
          <p:nvSpPr>
            <p:cNvPr id="27" name="Скругленный прямоугольник 26"/>
            <p:cNvSpPr/>
            <p:nvPr/>
          </p:nvSpPr>
          <p:spPr>
            <a:xfrm>
              <a:off x="1691680" y="5157192"/>
              <a:ext cx="1728192" cy="576064"/>
            </a:xfrm>
            <a:prstGeom prst="roundRect">
              <a:avLst/>
            </a:prstGeom>
            <a:solidFill>
              <a:srgbClr val="FFFF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rgbClr val="00B050"/>
                  </a:solidFill>
                </a:rPr>
                <a:t>WRONG</a:t>
              </a:r>
              <a:endParaRPr lang="ru-RU" sz="32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3" name="Группа 32"/>
          <p:cNvGrpSpPr/>
          <p:nvPr/>
        </p:nvGrpSpPr>
        <p:grpSpPr>
          <a:xfrm>
            <a:off x="5580112" y="3861048"/>
            <a:ext cx="1656184" cy="2160240"/>
            <a:chOff x="5724128" y="3573016"/>
            <a:chExt cx="1656184" cy="2160240"/>
          </a:xfrm>
        </p:grpSpPr>
        <p:pic>
          <p:nvPicPr>
            <p:cNvPr id="29" name="Рисунок 28" descr="leprecon_05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40152" y="3573016"/>
              <a:ext cx="1296144" cy="1728192"/>
            </a:xfrm>
            <a:prstGeom prst="rect">
              <a:avLst/>
            </a:prstGeom>
          </p:spPr>
        </p:pic>
        <p:sp>
          <p:nvSpPr>
            <p:cNvPr id="30" name="Скругленный прямоугольник 29"/>
            <p:cNvSpPr/>
            <p:nvPr/>
          </p:nvSpPr>
          <p:spPr>
            <a:xfrm>
              <a:off x="5724128" y="5085184"/>
              <a:ext cx="1656184" cy="648072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rgbClr val="00B050"/>
                  </a:solidFill>
                </a:rPr>
                <a:t>Great!</a:t>
              </a:r>
              <a:endParaRPr lang="ru-RU" sz="3600" b="1" dirty="0">
                <a:solidFill>
                  <a:srgbClr val="00B050"/>
                </a:solidFill>
              </a:endParaRPr>
            </a:p>
          </p:txBody>
        </p:sp>
      </p:grpSp>
      <p:pic>
        <p:nvPicPr>
          <p:cNvPr id="35" name="Рисунок 34" descr="ЗОЛОТОЙ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454953">
            <a:off x="4746735" y="4671280"/>
            <a:ext cx="600000" cy="288770"/>
          </a:xfrm>
          <a:prstGeom prst="rect">
            <a:avLst/>
          </a:prstGeom>
        </p:spPr>
      </p:pic>
      <p:pic>
        <p:nvPicPr>
          <p:cNvPr id="15" name="Рисунок 14" descr="zhemchug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11960" y="4365104"/>
            <a:ext cx="798323" cy="458738"/>
          </a:xfrm>
          <a:prstGeom prst="rect">
            <a:avLst/>
          </a:prstGeom>
        </p:spPr>
      </p:pic>
      <p:pic>
        <p:nvPicPr>
          <p:cNvPr id="16" name="Рисунок 15" descr="izumrud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311588">
            <a:off x="4354705" y="4723872"/>
            <a:ext cx="349149" cy="349149"/>
          </a:xfrm>
          <a:prstGeom prst="rect">
            <a:avLst/>
          </a:prstGeom>
        </p:spPr>
      </p:pic>
      <p:pic>
        <p:nvPicPr>
          <p:cNvPr id="17" name="Рисунок 16" descr="kruglyj-brilliant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067944" y="4509120"/>
            <a:ext cx="396775" cy="386730"/>
          </a:xfrm>
          <a:prstGeom prst="rect">
            <a:avLst/>
          </a:prstGeom>
        </p:spPr>
      </p:pic>
      <p:pic>
        <p:nvPicPr>
          <p:cNvPr id="23" name="Рисунок 22" descr="kvadratnyj-brilliant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716016" y="4725144"/>
            <a:ext cx="302459" cy="314721"/>
          </a:xfrm>
          <a:prstGeom prst="rect">
            <a:avLst/>
          </a:prstGeom>
        </p:spPr>
      </p:pic>
      <p:pic>
        <p:nvPicPr>
          <p:cNvPr id="25" name="Рисунок 24" descr="izumrud.gif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23928" y="4725144"/>
            <a:ext cx="242714" cy="242714"/>
          </a:xfrm>
          <a:prstGeom prst="rect">
            <a:avLst/>
          </a:prstGeom>
        </p:spPr>
      </p:pic>
      <p:sp>
        <p:nvSpPr>
          <p:cNvPr id="26" name="Стрелка вправо 25">
            <a:hlinkClick r:id="rId12" action="ppaction://hlinksldjump"/>
          </p:cNvPr>
          <p:cNvSpPr/>
          <p:nvPr/>
        </p:nvSpPr>
        <p:spPr>
          <a:xfrm>
            <a:off x="7740352" y="3861048"/>
            <a:ext cx="648072" cy="504056"/>
          </a:xfrm>
          <a:prstGeom prst="rightArrow">
            <a:avLst/>
          </a:prstGeom>
          <a:solidFill>
            <a:schemeClr val="accent6">
              <a:lumMod val="75000"/>
              <a:alpha val="46000"/>
            </a:schemeClr>
          </a:solidFill>
          <a:ln>
            <a:solidFill>
              <a:schemeClr val="accent6">
                <a:lumMod val="50000"/>
                <a:alpha val="9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395536" y="2492896"/>
            <a:ext cx="8064896" cy="1296144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539552" y="2708920"/>
            <a:ext cx="1656184" cy="72008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8" presetClass="entr" presetSubtype="0" ac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лад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4077072"/>
            <a:ext cx="2222773" cy="2110751"/>
          </a:xfrm>
          <a:prstGeom prst="rect">
            <a:avLst/>
          </a:prstGeom>
          <a:noFill/>
        </p:spPr>
      </p:pic>
      <p:pic>
        <p:nvPicPr>
          <p:cNvPr id="26" name="Рисунок 25" descr="kruglyj-brillian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95936" y="4509120"/>
            <a:ext cx="396775" cy="386730"/>
          </a:xfrm>
          <a:prstGeom prst="rect">
            <a:avLst/>
          </a:prstGeom>
        </p:spPr>
      </p:pic>
      <p:pic>
        <p:nvPicPr>
          <p:cNvPr id="25" name="Рисунок 24" descr="kruglyj-brillian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63888" y="4581128"/>
            <a:ext cx="252759" cy="246360"/>
          </a:xfrm>
          <a:prstGeom prst="rect">
            <a:avLst/>
          </a:prstGeom>
        </p:spPr>
      </p:pic>
      <p:sp>
        <p:nvSpPr>
          <p:cNvPr id="18" name="Скругленный прямоугольник 17"/>
          <p:cNvSpPr/>
          <p:nvPr/>
        </p:nvSpPr>
        <p:spPr>
          <a:xfrm>
            <a:off x="539552" y="2708920"/>
            <a:ext cx="1656184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DO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300192" y="2708920"/>
            <a:ext cx="1944216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DOESN’T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483768" y="2708920"/>
            <a:ext cx="1656184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DOES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355976" y="2708920"/>
            <a:ext cx="1656184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DON’T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67544" y="836712"/>
            <a:ext cx="6768752" cy="1224136"/>
          </a:xfrm>
          <a:prstGeom prst="roundRect">
            <a:avLst/>
          </a:prstGeom>
          <a:gradFill>
            <a:gsLst>
              <a:gs pos="0">
                <a:srgbClr val="FFFF00">
                  <a:alpha val="20000"/>
                </a:srgbClr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 What game……… your sister like to play?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2" name="Группа 27"/>
          <p:cNvGrpSpPr/>
          <p:nvPr/>
        </p:nvGrpSpPr>
        <p:grpSpPr>
          <a:xfrm>
            <a:off x="1691680" y="3941784"/>
            <a:ext cx="1728192" cy="1791472"/>
            <a:chOff x="1691680" y="3941784"/>
            <a:chExt cx="1728192" cy="1791472"/>
          </a:xfrm>
        </p:grpSpPr>
        <p:pic>
          <p:nvPicPr>
            <p:cNvPr id="24" name="Рисунок 23" descr="leprecon_06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79712" y="3941784"/>
              <a:ext cx="1224136" cy="1656912"/>
            </a:xfrm>
            <a:prstGeom prst="rect">
              <a:avLst/>
            </a:prstGeom>
          </p:spPr>
        </p:pic>
        <p:sp>
          <p:nvSpPr>
            <p:cNvPr id="27" name="Скругленный прямоугольник 26"/>
            <p:cNvSpPr/>
            <p:nvPr/>
          </p:nvSpPr>
          <p:spPr>
            <a:xfrm>
              <a:off x="1691680" y="5157192"/>
              <a:ext cx="1728192" cy="576064"/>
            </a:xfrm>
            <a:prstGeom prst="roundRect">
              <a:avLst/>
            </a:prstGeom>
            <a:solidFill>
              <a:srgbClr val="FFFF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rgbClr val="00B050"/>
                  </a:solidFill>
                </a:rPr>
                <a:t>WRONG</a:t>
              </a:r>
              <a:endParaRPr lang="ru-RU" sz="32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3" name="Группа 32"/>
          <p:cNvGrpSpPr/>
          <p:nvPr/>
        </p:nvGrpSpPr>
        <p:grpSpPr>
          <a:xfrm>
            <a:off x="5580112" y="3861048"/>
            <a:ext cx="1656184" cy="2160240"/>
            <a:chOff x="5724128" y="3573016"/>
            <a:chExt cx="1656184" cy="2160240"/>
          </a:xfrm>
        </p:grpSpPr>
        <p:pic>
          <p:nvPicPr>
            <p:cNvPr id="29" name="Рисунок 28" descr="leprecon_05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40152" y="3573016"/>
              <a:ext cx="1296144" cy="1728192"/>
            </a:xfrm>
            <a:prstGeom prst="rect">
              <a:avLst/>
            </a:prstGeom>
          </p:spPr>
        </p:pic>
        <p:sp>
          <p:nvSpPr>
            <p:cNvPr id="30" name="Скругленный прямоугольник 29"/>
            <p:cNvSpPr/>
            <p:nvPr/>
          </p:nvSpPr>
          <p:spPr>
            <a:xfrm>
              <a:off x="5724128" y="5085184"/>
              <a:ext cx="1656184" cy="648072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rgbClr val="00B050"/>
                  </a:solidFill>
                </a:rPr>
                <a:t>Great!</a:t>
              </a:r>
              <a:endParaRPr lang="ru-RU" sz="3600" b="1" dirty="0">
                <a:solidFill>
                  <a:srgbClr val="00B050"/>
                </a:solidFill>
              </a:endParaRPr>
            </a:p>
          </p:txBody>
        </p:sp>
      </p:grpSp>
      <p:pic>
        <p:nvPicPr>
          <p:cNvPr id="35" name="Рисунок 34" descr="ЗОЛОТОЙ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454953">
            <a:off x="4746735" y="4671280"/>
            <a:ext cx="600000" cy="288770"/>
          </a:xfrm>
          <a:prstGeom prst="rect">
            <a:avLst/>
          </a:prstGeom>
        </p:spPr>
      </p:pic>
      <p:pic>
        <p:nvPicPr>
          <p:cNvPr id="16" name="Рисунок 15" descr="izumrud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311588">
            <a:off x="4354705" y="4723872"/>
            <a:ext cx="349149" cy="349149"/>
          </a:xfrm>
          <a:prstGeom prst="rect">
            <a:avLst/>
          </a:prstGeom>
        </p:spPr>
      </p:pic>
      <p:pic>
        <p:nvPicPr>
          <p:cNvPr id="17" name="Рисунок 16" descr="izumrud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311588">
            <a:off x="3906842" y="4708060"/>
            <a:ext cx="271090" cy="271090"/>
          </a:xfrm>
          <a:prstGeom prst="rect">
            <a:avLst/>
          </a:prstGeom>
        </p:spPr>
      </p:pic>
      <p:pic>
        <p:nvPicPr>
          <p:cNvPr id="23" name="Рисунок 22" descr="kvadratnyj-brilliant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716016" y="4725144"/>
            <a:ext cx="302459" cy="314721"/>
          </a:xfrm>
          <a:prstGeom prst="rect">
            <a:avLst/>
          </a:prstGeom>
        </p:spPr>
      </p:pic>
      <p:pic>
        <p:nvPicPr>
          <p:cNvPr id="15" name="Рисунок 14" descr="zhemchug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283968" y="4293096"/>
            <a:ext cx="798323" cy="458738"/>
          </a:xfrm>
          <a:prstGeom prst="rect">
            <a:avLst/>
          </a:prstGeom>
        </p:spPr>
      </p:pic>
      <p:sp>
        <p:nvSpPr>
          <p:cNvPr id="28" name="Стрелка вправо 27">
            <a:hlinkClick r:id="rId10" action="ppaction://hlinksldjump"/>
          </p:cNvPr>
          <p:cNvSpPr/>
          <p:nvPr/>
        </p:nvSpPr>
        <p:spPr>
          <a:xfrm>
            <a:off x="7740352" y="3861048"/>
            <a:ext cx="648072" cy="504056"/>
          </a:xfrm>
          <a:prstGeom prst="rightArrow">
            <a:avLst/>
          </a:prstGeom>
          <a:solidFill>
            <a:schemeClr val="accent6">
              <a:lumMod val="75000"/>
              <a:alpha val="46000"/>
            </a:schemeClr>
          </a:solidFill>
          <a:ln>
            <a:solidFill>
              <a:schemeClr val="accent6">
                <a:lumMod val="50000"/>
                <a:alpha val="9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395536" y="2492896"/>
            <a:ext cx="8064896" cy="1296144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2483768" y="2708920"/>
            <a:ext cx="1656184" cy="72008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8" presetClass="entr" presetSubtype="0" ac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лад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4077072"/>
            <a:ext cx="2222773" cy="2110751"/>
          </a:xfrm>
          <a:prstGeom prst="rect">
            <a:avLst/>
          </a:prstGeom>
          <a:noFill/>
        </p:spPr>
      </p:pic>
      <p:pic>
        <p:nvPicPr>
          <p:cNvPr id="26" name="Рисунок 25" descr="kruglyj-brillian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95936" y="4509120"/>
            <a:ext cx="396775" cy="386730"/>
          </a:xfrm>
          <a:prstGeom prst="rect">
            <a:avLst/>
          </a:prstGeom>
        </p:spPr>
      </p:pic>
      <p:pic>
        <p:nvPicPr>
          <p:cNvPr id="25" name="Рисунок 24" descr="kruglyj-brillian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63888" y="4581128"/>
            <a:ext cx="252759" cy="246360"/>
          </a:xfrm>
          <a:prstGeom prst="rect">
            <a:avLst/>
          </a:prstGeom>
        </p:spPr>
      </p:pic>
      <p:sp>
        <p:nvSpPr>
          <p:cNvPr id="18" name="Скругленный прямоугольник 17"/>
          <p:cNvSpPr/>
          <p:nvPr/>
        </p:nvSpPr>
        <p:spPr>
          <a:xfrm>
            <a:off x="539552" y="2708920"/>
            <a:ext cx="1656184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DO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300192" y="2708920"/>
            <a:ext cx="1944216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DOESN’T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483768" y="2708920"/>
            <a:ext cx="1656184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DOES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355976" y="2708920"/>
            <a:ext cx="1656184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DON’T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67544" y="836712"/>
            <a:ext cx="6768752" cy="1224136"/>
          </a:xfrm>
          <a:prstGeom prst="roundRect">
            <a:avLst/>
          </a:prstGeom>
          <a:gradFill>
            <a:gsLst>
              <a:gs pos="0">
                <a:srgbClr val="FFFF00">
                  <a:alpha val="20000"/>
                </a:srgbClr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 My father……… go to the swimming pool every day.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2" name="Группа 27"/>
          <p:cNvGrpSpPr/>
          <p:nvPr/>
        </p:nvGrpSpPr>
        <p:grpSpPr>
          <a:xfrm>
            <a:off x="1691680" y="3941784"/>
            <a:ext cx="1728192" cy="1791472"/>
            <a:chOff x="1691680" y="3941784"/>
            <a:chExt cx="1728192" cy="1791472"/>
          </a:xfrm>
        </p:grpSpPr>
        <p:pic>
          <p:nvPicPr>
            <p:cNvPr id="24" name="Рисунок 23" descr="leprecon_06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79712" y="3941784"/>
              <a:ext cx="1224136" cy="1656912"/>
            </a:xfrm>
            <a:prstGeom prst="rect">
              <a:avLst/>
            </a:prstGeom>
          </p:spPr>
        </p:pic>
        <p:sp>
          <p:nvSpPr>
            <p:cNvPr id="27" name="Скругленный прямоугольник 26"/>
            <p:cNvSpPr/>
            <p:nvPr/>
          </p:nvSpPr>
          <p:spPr>
            <a:xfrm>
              <a:off x="1691680" y="5157192"/>
              <a:ext cx="1728192" cy="576064"/>
            </a:xfrm>
            <a:prstGeom prst="roundRect">
              <a:avLst/>
            </a:prstGeom>
            <a:solidFill>
              <a:srgbClr val="FFFF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rgbClr val="00B050"/>
                  </a:solidFill>
                </a:rPr>
                <a:t>WRONG</a:t>
              </a:r>
              <a:endParaRPr lang="ru-RU" sz="32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3" name="Группа 32"/>
          <p:cNvGrpSpPr/>
          <p:nvPr/>
        </p:nvGrpSpPr>
        <p:grpSpPr>
          <a:xfrm>
            <a:off x="5580112" y="3861048"/>
            <a:ext cx="1656184" cy="2160240"/>
            <a:chOff x="5724128" y="3573016"/>
            <a:chExt cx="1656184" cy="2160240"/>
          </a:xfrm>
        </p:grpSpPr>
        <p:pic>
          <p:nvPicPr>
            <p:cNvPr id="29" name="Рисунок 28" descr="leprecon_05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40152" y="3573016"/>
              <a:ext cx="1296144" cy="1728192"/>
            </a:xfrm>
            <a:prstGeom prst="rect">
              <a:avLst/>
            </a:prstGeom>
          </p:spPr>
        </p:pic>
        <p:sp>
          <p:nvSpPr>
            <p:cNvPr id="30" name="Скругленный прямоугольник 29"/>
            <p:cNvSpPr/>
            <p:nvPr/>
          </p:nvSpPr>
          <p:spPr>
            <a:xfrm>
              <a:off x="5724128" y="5085184"/>
              <a:ext cx="1656184" cy="648072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rgbClr val="00B050"/>
                  </a:solidFill>
                </a:rPr>
                <a:t>Great!</a:t>
              </a:r>
              <a:endParaRPr lang="ru-RU" sz="3600" b="1" dirty="0">
                <a:solidFill>
                  <a:srgbClr val="00B050"/>
                </a:solidFill>
              </a:endParaRPr>
            </a:p>
          </p:txBody>
        </p:sp>
      </p:grpSp>
      <p:pic>
        <p:nvPicPr>
          <p:cNvPr id="35" name="Рисунок 34" descr="ЗОЛОТОЙ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454953">
            <a:off x="4746735" y="4671280"/>
            <a:ext cx="600000" cy="288770"/>
          </a:xfrm>
          <a:prstGeom prst="rect">
            <a:avLst/>
          </a:prstGeom>
        </p:spPr>
      </p:pic>
      <p:pic>
        <p:nvPicPr>
          <p:cNvPr id="16" name="Рисунок 15" descr="izumrud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311588">
            <a:off x="4354705" y="4723872"/>
            <a:ext cx="349149" cy="349149"/>
          </a:xfrm>
          <a:prstGeom prst="rect">
            <a:avLst/>
          </a:prstGeom>
        </p:spPr>
      </p:pic>
      <p:pic>
        <p:nvPicPr>
          <p:cNvPr id="17" name="Рисунок 16" descr="izumrud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311588">
            <a:off x="3906842" y="4708060"/>
            <a:ext cx="271090" cy="271090"/>
          </a:xfrm>
          <a:prstGeom prst="rect">
            <a:avLst/>
          </a:prstGeom>
        </p:spPr>
      </p:pic>
      <p:pic>
        <p:nvPicPr>
          <p:cNvPr id="23" name="Рисунок 22" descr="kvadratnyj-brilliant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716016" y="4725144"/>
            <a:ext cx="302459" cy="314721"/>
          </a:xfrm>
          <a:prstGeom prst="rect">
            <a:avLst/>
          </a:prstGeom>
        </p:spPr>
      </p:pic>
      <p:pic>
        <p:nvPicPr>
          <p:cNvPr id="15" name="Рисунок 14" descr="zhemchug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283968" y="4293096"/>
            <a:ext cx="798323" cy="458738"/>
          </a:xfrm>
          <a:prstGeom prst="rect">
            <a:avLst/>
          </a:prstGeom>
        </p:spPr>
      </p:pic>
      <p:pic>
        <p:nvPicPr>
          <p:cNvPr id="31" name="Рисунок 30" descr="izumrud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067944" y="4869160"/>
            <a:ext cx="314722" cy="314722"/>
          </a:xfrm>
          <a:prstGeom prst="rect">
            <a:avLst/>
          </a:prstGeom>
        </p:spPr>
      </p:pic>
      <p:sp>
        <p:nvSpPr>
          <p:cNvPr id="32" name="Стрелка вправо 31">
            <a:hlinkClick r:id="rId11" action="ppaction://hlinksldjump"/>
          </p:cNvPr>
          <p:cNvSpPr/>
          <p:nvPr/>
        </p:nvSpPr>
        <p:spPr>
          <a:xfrm>
            <a:off x="7740352" y="3861048"/>
            <a:ext cx="648072" cy="504056"/>
          </a:xfrm>
          <a:prstGeom prst="rightArrow">
            <a:avLst/>
          </a:prstGeom>
          <a:solidFill>
            <a:schemeClr val="accent6">
              <a:lumMod val="75000"/>
              <a:alpha val="46000"/>
            </a:schemeClr>
          </a:solidFill>
          <a:ln>
            <a:solidFill>
              <a:schemeClr val="accent6">
                <a:lumMod val="50000"/>
                <a:alpha val="9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395536" y="2492896"/>
            <a:ext cx="8064896" cy="1296144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6300192" y="2708920"/>
            <a:ext cx="1944216" cy="72008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8" presetClass="entr" presetSubtype="0" ac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кругленный прямоугольник 17"/>
          <p:cNvSpPr/>
          <p:nvPr/>
        </p:nvSpPr>
        <p:spPr>
          <a:xfrm>
            <a:off x="539552" y="2708920"/>
            <a:ext cx="1656184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DO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300192" y="2708920"/>
            <a:ext cx="1944216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DOESN’T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483768" y="2708920"/>
            <a:ext cx="1656184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DOES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355976" y="2708920"/>
            <a:ext cx="1656184" cy="720080"/>
          </a:xfrm>
          <a:prstGeom prst="roundRect">
            <a:avLst/>
          </a:prstGeom>
          <a:solidFill>
            <a:schemeClr val="accent6">
              <a:lumMod val="75000"/>
              <a:alpha val="38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DON’T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67544" y="836712"/>
            <a:ext cx="6768752" cy="1224136"/>
          </a:xfrm>
          <a:prstGeom prst="roundRect">
            <a:avLst/>
          </a:prstGeom>
          <a:gradFill>
            <a:gsLst>
              <a:gs pos="0">
                <a:srgbClr val="FFFF00">
                  <a:alpha val="20000"/>
                </a:srgbClr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 Where……… your uncle live?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2" name="Группа 27"/>
          <p:cNvGrpSpPr/>
          <p:nvPr/>
        </p:nvGrpSpPr>
        <p:grpSpPr>
          <a:xfrm>
            <a:off x="1691680" y="3941784"/>
            <a:ext cx="1728192" cy="1791472"/>
            <a:chOff x="1691680" y="3941784"/>
            <a:chExt cx="1728192" cy="1791472"/>
          </a:xfrm>
        </p:grpSpPr>
        <p:pic>
          <p:nvPicPr>
            <p:cNvPr id="24" name="Рисунок 23" descr="leprecon_06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79712" y="3941784"/>
              <a:ext cx="1224136" cy="1656912"/>
            </a:xfrm>
            <a:prstGeom prst="rect">
              <a:avLst/>
            </a:prstGeom>
          </p:spPr>
        </p:pic>
        <p:sp>
          <p:nvSpPr>
            <p:cNvPr id="27" name="Скругленный прямоугольник 26"/>
            <p:cNvSpPr/>
            <p:nvPr/>
          </p:nvSpPr>
          <p:spPr>
            <a:xfrm>
              <a:off x="1691680" y="5157192"/>
              <a:ext cx="1728192" cy="576064"/>
            </a:xfrm>
            <a:prstGeom prst="roundRect">
              <a:avLst/>
            </a:prstGeom>
            <a:solidFill>
              <a:srgbClr val="FFFF00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rgbClr val="00B050"/>
                  </a:solidFill>
                </a:rPr>
                <a:t>WRONG</a:t>
              </a:r>
              <a:endParaRPr lang="ru-RU" sz="32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3" name="Группа 32"/>
          <p:cNvGrpSpPr/>
          <p:nvPr/>
        </p:nvGrpSpPr>
        <p:grpSpPr>
          <a:xfrm>
            <a:off x="5580112" y="3861048"/>
            <a:ext cx="1656184" cy="2160240"/>
            <a:chOff x="5724128" y="3573016"/>
            <a:chExt cx="1656184" cy="2160240"/>
          </a:xfrm>
        </p:grpSpPr>
        <p:pic>
          <p:nvPicPr>
            <p:cNvPr id="29" name="Рисунок 28" descr="leprecon_05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40152" y="3573016"/>
              <a:ext cx="1296144" cy="1728192"/>
            </a:xfrm>
            <a:prstGeom prst="rect">
              <a:avLst/>
            </a:prstGeom>
          </p:spPr>
        </p:pic>
        <p:sp>
          <p:nvSpPr>
            <p:cNvPr id="30" name="Скругленный прямоугольник 29"/>
            <p:cNvSpPr/>
            <p:nvPr/>
          </p:nvSpPr>
          <p:spPr>
            <a:xfrm>
              <a:off x="5724128" y="5085184"/>
              <a:ext cx="1656184" cy="648072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rgbClr val="00B050"/>
                  </a:solidFill>
                </a:rPr>
                <a:t>Great!</a:t>
              </a:r>
              <a:endParaRPr lang="ru-RU" sz="3600" b="1" dirty="0">
                <a:solidFill>
                  <a:srgbClr val="00B050"/>
                </a:solidFill>
              </a:endParaRPr>
            </a:p>
          </p:txBody>
        </p:sp>
      </p:grpSp>
      <p:pic>
        <p:nvPicPr>
          <p:cNvPr id="3074" name="Picture 2" descr="Клад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848" y="4077072"/>
            <a:ext cx="2222773" cy="2110751"/>
          </a:xfrm>
          <a:prstGeom prst="rect">
            <a:avLst/>
          </a:prstGeom>
          <a:noFill/>
        </p:spPr>
      </p:pic>
      <p:pic>
        <p:nvPicPr>
          <p:cNvPr id="26" name="Рисунок 25" descr="kruglyj-brilliant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95936" y="4509120"/>
            <a:ext cx="396775" cy="386730"/>
          </a:xfrm>
          <a:prstGeom prst="rect">
            <a:avLst/>
          </a:prstGeom>
        </p:spPr>
      </p:pic>
      <p:pic>
        <p:nvPicPr>
          <p:cNvPr id="25" name="Рисунок 24" descr="kruglyj-brilliant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63888" y="4581128"/>
            <a:ext cx="252759" cy="246360"/>
          </a:xfrm>
          <a:prstGeom prst="rect">
            <a:avLst/>
          </a:prstGeom>
        </p:spPr>
      </p:pic>
      <p:pic>
        <p:nvPicPr>
          <p:cNvPr id="35" name="Рисунок 34" descr="ЗОЛОТОЙ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0454953">
            <a:off x="4746735" y="4671280"/>
            <a:ext cx="600000" cy="288770"/>
          </a:xfrm>
          <a:prstGeom prst="rect">
            <a:avLst/>
          </a:prstGeom>
        </p:spPr>
      </p:pic>
      <p:pic>
        <p:nvPicPr>
          <p:cNvPr id="16" name="Рисунок 15" descr="izumrud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311588">
            <a:off x="4354705" y="4723872"/>
            <a:ext cx="349149" cy="349149"/>
          </a:xfrm>
          <a:prstGeom prst="rect">
            <a:avLst/>
          </a:prstGeom>
        </p:spPr>
      </p:pic>
      <p:pic>
        <p:nvPicPr>
          <p:cNvPr id="17" name="Рисунок 16" descr="izumrud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311588">
            <a:off x="3906842" y="4708060"/>
            <a:ext cx="271090" cy="271090"/>
          </a:xfrm>
          <a:prstGeom prst="rect">
            <a:avLst/>
          </a:prstGeom>
        </p:spPr>
      </p:pic>
      <p:pic>
        <p:nvPicPr>
          <p:cNvPr id="23" name="Рисунок 22" descr="kvadratnyj-brilliant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716016" y="4725144"/>
            <a:ext cx="302459" cy="314721"/>
          </a:xfrm>
          <a:prstGeom prst="rect">
            <a:avLst/>
          </a:prstGeom>
        </p:spPr>
      </p:pic>
      <p:pic>
        <p:nvPicPr>
          <p:cNvPr id="15" name="Рисунок 14" descr="zhemchug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283968" y="4293096"/>
            <a:ext cx="798323" cy="458738"/>
          </a:xfrm>
          <a:prstGeom prst="rect">
            <a:avLst/>
          </a:prstGeom>
        </p:spPr>
      </p:pic>
      <p:pic>
        <p:nvPicPr>
          <p:cNvPr id="31" name="Рисунок 30" descr="izumrud.gif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067944" y="4869160"/>
            <a:ext cx="314722" cy="314722"/>
          </a:xfrm>
          <a:prstGeom prst="rect">
            <a:avLst/>
          </a:prstGeom>
        </p:spPr>
      </p:pic>
      <p:pic>
        <p:nvPicPr>
          <p:cNvPr id="28" name="Рисунок 27" descr="ЗОЛОТОЙ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1099717">
            <a:off x="3577769" y="4868701"/>
            <a:ext cx="450319" cy="301543"/>
          </a:xfrm>
          <a:prstGeom prst="rect">
            <a:avLst/>
          </a:prstGeom>
        </p:spPr>
      </p:pic>
      <p:sp>
        <p:nvSpPr>
          <p:cNvPr id="32" name="Стрелка вправо 31">
            <a:hlinkClick r:id="rId12" action="ppaction://hlinksldjump"/>
          </p:cNvPr>
          <p:cNvSpPr/>
          <p:nvPr/>
        </p:nvSpPr>
        <p:spPr>
          <a:xfrm>
            <a:off x="7740352" y="3861048"/>
            <a:ext cx="648072" cy="504056"/>
          </a:xfrm>
          <a:prstGeom prst="rightArrow">
            <a:avLst/>
          </a:prstGeom>
          <a:solidFill>
            <a:schemeClr val="accent6">
              <a:lumMod val="75000"/>
              <a:alpha val="46000"/>
            </a:schemeClr>
          </a:solidFill>
          <a:ln>
            <a:solidFill>
              <a:schemeClr val="accent6">
                <a:lumMod val="50000"/>
                <a:alpha val="9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395536" y="2492896"/>
            <a:ext cx="8064896" cy="1296144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483768" y="2708920"/>
            <a:ext cx="1656184" cy="72008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8" presetClass="entr" presetSubtype="0" ac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123728" y="2204864"/>
            <a:ext cx="4176464" cy="3766935"/>
            <a:chOff x="3203848" y="4077072"/>
            <a:chExt cx="2222773" cy="2110751"/>
          </a:xfrm>
        </p:grpSpPr>
        <p:pic>
          <p:nvPicPr>
            <p:cNvPr id="3" name="Picture 2" descr="Клад"/>
            <p:cNvPicPr>
              <a:picLocks noChangeAspect="1" noChangeArrowheads="1" noCrop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03848" y="4077072"/>
              <a:ext cx="2222773" cy="2110751"/>
            </a:xfrm>
            <a:prstGeom prst="rect">
              <a:avLst/>
            </a:prstGeom>
            <a:noFill/>
          </p:spPr>
        </p:pic>
        <p:pic>
          <p:nvPicPr>
            <p:cNvPr id="4" name="Рисунок 3" descr="kruglyj-brilliant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95936" y="4509120"/>
              <a:ext cx="396775" cy="386730"/>
            </a:xfrm>
            <a:prstGeom prst="rect">
              <a:avLst/>
            </a:prstGeom>
          </p:spPr>
        </p:pic>
        <p:pic>
          <p:nvPicPr>
            <p:cNvPr id="5" name="Рисунок 4" descr="kruglyj-brilliant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63888" y="4581128"/>
              <a:ext cx="252759" cy="246360"/>
            </a:xfrm>
            <a:prstGeom prst="rect">
              <a:avLst/>
            </a:prstGeom>
          </p:spPr>
        </p:pic>
        <p:pic>
          <p:nvPicPr>
            <p:cNvPr id="6" name="Рисунок 5" descr="ЗОЛОТОЙ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20454953">
              <a:off x="4746735" y="4671280"/>
              <a:ext cx="600000" cy="288770"/>
            </a:xfrm>
            <a:prstGeom prst="rect">
              <a:avLst/>
            </a:prstGeom>
          </p:spPr>
        </p:pic>
        <p:pic>
          <p:nvPicPr>
            <p:cNvPr id="7" name="Рисунок 6" descr="izumrud.gif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2311588">
              <a:off x="4354705" y="4723872"/>
              <a:ext cx="349149" cy="349149"/>
            </a:xfrm>
            <a:prstGeom prst="rect">
              <a:avLst/>
            </a:prstGeom>
          </p:spPr>
        </p:pic>
        <p:pic>
          <p:nvPicPr>
            <p:cNvPr id="8" name="Рисунок 7" descr="izumrud.gif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2311588">
              <a:off x="3906842" y="4708060"/>
              <a:ext cx="271090" cy="271090"/>
            </a:xfrm>
            <a:prstGeom prst="rect">
              <a:avLst/>
            </a:prstGeom>
          </p:spPr>
        </p:pic>
        <p:pic>
          <p:nvPicPr>
            <p:cNvPr id="9" name="Рисунок 8" descr="kvadratnyj-brilliant.g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16016" y="4725144"/>
              <a:ext cx="302459" cy="314721"/>
            </a:xfrm>
            <a:prstGeom prst="rect">
              <a:avLst/>
            </a:prstGeom>
          </p:spPr>
        </p:pic>
        <p:pic>
          <p:nvPicPr>
            <p:cNvPr id="10" name="Рисунок 9" descr="zhemchug.gif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83968" y="4293096"/>
              <a:ext cx="798323" cy="458738"/>
            </a:xfrm>
            <a:prstGeom prst="rect">
              <a:avLst/>
            </a:prstGeom>
          </p:spPr>
        </p:pic>
        <p:pic>
          <p:nvPicPr>
            <p:cNvPr id="11" name="Рисунок 10" descr="izumrud.gif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67944" y="4869160"/>
              <a:ext cx="314722" cy="314722"/>
            </a:xfrm>
            <a:prstGeom prst="rect">
              <a:avLst/>
            </a:prstGeom>
          </p:spPr>
        </p:pic>
        <p:pic>
          <p:nvPicPr>
            <p:cNvPr id="12" name="Рисунок 11" descr="ЗОЛОТОЙ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21099717">
              <a:off x="3577769" y="4868701"/>
              <a:ext cx="450319" cy="301543"/>
            </a:xfrm>
            <a:prstGeom prst="rect">
              <a:avLst/>
            </a:prstGeom>
          </p:spPr>
        </p:pic>
      </p:grpSp>
      <p:pic>
        <p:nvPicPr>
          <p:cNvPr id="14" name="Рисунок 13" descr="leprecon_05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012160" y="1196752"/>
            <a:ext cx="2430270" cy="3240360"/>
          </a:xfrm>
          <a:prstGeom prst="rect">
            <a:avLst/>
          </a:prstGeom>
        </p:spPr>
      </p:pic>
      <p:sp>
        <p:nvSpPr>
          <p:cNvPr id="15" name="Выноска-облако 14"/>
          <p:cNvSpPr/>
          <p:nvPr/>
        </p:nvSpPr>
        <p:spPr>
          <a:xfrm>
            <a:off x="899592" y="188640"/>
            <a:ext cx="5544616" cy="2016224"/>
          </a:xfrm>
          <a:prstGeom prst="cloudCallout">
            <a:avLst>
              <a:gd name="adj1" fmla="val 47265"/>
              <a:gd name="adj2" fmla="val 49266"/>
            </a:avLst>
          </a:prstGeom>
          <a:solidFill>
            <a:schemeClr val="accent6">
              <a:lumMod val="60000"/>
              <a:lumOff val="40000"/>
              <a:alpha val="23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547664" y="620688"/>
            <a:ext cx="43396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GOOD  JOB!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Фокина Л. П. Шаблон 7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Фокина Л. П. Шаблон 7</Template>
  <TotalTime>702</TotalTime>
  <Words>149</Words>
  <Application>Microsoft Office PowerPoint</Application>
  <PresentationFormat>Экран (4:3)</PresentationFormat>
  <Paragraphs>68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Фокина Л. П. Шаблон 7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диляра</dc:creator>
  <cp:lastModifiedBy>Пользователь Windows</cp:lastModifiedBy>
  <cp:revision>65</cp:revision>
  <dcterms:created xsi:type="dcterms:W3CDTF">2013-12-25T11:28:09Z</dcterms:created>
  <dcterms:modified xsi:type="dcterms:W3CDTF">2020-03-29T07:46:59Z</dcterms:modified>
</cp:coreProperties>
</file>